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Internship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Mustafa Muhammad Iqbal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06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Takeaway: Think Before You Click!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69832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Your vigilance is the best defence against phishing attacks.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411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Objectives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77487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74439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434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04855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341852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Phishing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8322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what phishing is and its common forms.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7487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74439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434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04855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341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Recognise Threats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8322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skills to identify phishing attempts.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774877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74439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434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04855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341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 Yourself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83227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best practices to avoid falling victim.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Phishing?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38883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type of cyber-attack where criminals attempt to trick individuals into revealing sensitive information, such as passwords, banking details, or other personal data.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0828" y="2744748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often do this by disguising themselves as a trustworthy entity in electronic communication.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586"/>
            <a:ext cx="8600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It Matters: The Impact of Phishing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82190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5166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665452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Breaches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1429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Compromised personal and organisational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282190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5166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665452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Financial Loss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91429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monetary theft from individuals or companies.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2171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Identity Theft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37055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information used for fraudulent activities.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2171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Reputation Damage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3705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Loss of trust and credibility for affected organisations.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1604"/>
            <a:ext cx="87469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Recognising Phishing Emails: Red Flags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222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42220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679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Suspicious Sender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169920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addresses that don't match the purported sender.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4222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242220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96176" y="2679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Urgency &amp; Threats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169920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Demands for immediate action or threats of account closure.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4222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242220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9348" y="2679502"/>
            <a:ext cx="35227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Unexpected Attachments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169920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Unsolicited files, especially executables (.exe) or compressed (.zip).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742736"/>
            <a:ext cx="4196358" cy="2085142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742736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1173004" y="5000030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Spelling &amp; Grammar Errors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73004" y="5844778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Numerous mistakes indicate a lack of professionalism.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742736"/>
            <a:ext cx="4196358" cy="2085142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4742736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5596176" y="5000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Mismatched URLs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6176" y="5490448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Hyperlinks that lead to different addresses than displayed.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5341620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Identifying Fake Websites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the URL: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Look for slight misspellings or unusual domain extensions.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2289810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 &amp; Lock Icon: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 the website uses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has a padlock icon, but note this alone isn't foolproof.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3040737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Design: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Low-quality images, inconsistent branding, or odd layouts.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3791664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Pop-up Overload: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Excessive or suspicious pop-up windows.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801"/>
            <a:ext cx="58435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Engineering Tactics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740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Authority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7248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Impersonating superiors, IT support, or law enforcement.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4740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7248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false sense of haste to bypass critical thinking.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76994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Threatening negative consequences if demands aren't met.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Temptation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7699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Offering alluring deals, prizes, or exclusive access.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69349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Practices: Do's and Don'ts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029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DO'S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55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Hover Before Clicking: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 the real URL of a link without clicking 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0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Multi-Factor Authentication (MFA):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Adds an extra layer of security.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52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Suspicious Emails: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Forward to your IT security team immediately.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703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Information: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Independently confirm requests via official channels (e.g., call the sender).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029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DON'TS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35506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Click Unverified Links: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Especially from unknown or suspicious senders.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601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Download Unknown Attachments: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They can contain malware.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652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Reply to Suspicious Emails: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confirms your email is active.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703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Don't Share Personal Information: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Never give out passwords or sensitive data via email.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1264"/>
            <a:ext cx="47364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61868"/>
            <a:ext cx="4196358" cy="4126349"/>
          </a:xfrm>
          <a:prstGeom prst="roundRect">
            <a:avLst>
              <a:gd name="adj" fmla="val 230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81" y="2456259"/>
            <a:ext cx="272177" cy="27217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79" y="6521648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4431" y="293250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Docs Scam (2017)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64431" y="3777258"/>
            <a:ext cx="34550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widespread phishing campaign that sent emails appearing to be from legitimate contacts, asking users to open a Google Docs file, which then requested access to their Google account.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561868"/>
            <a:ext cx="4196358" cy="4126349"/>
          </a:xfrm>
          <a:prstGeom prst="roundRect">
            <a:avLst>
              <a:gd name="adj" fmla="val 230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53" y="2456259"/>
            <a:ext cx="272177" cy="272177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51" y="6521648"/>
            <a:ext cx="272177" cy="272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87603" y="293250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COVID-19 Phishing (2020-Present)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587603" y="3777258"/>
            <a:ext cx="345507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Cybercriminals exploited pandemic fears, sending emails disguised as health organisations (e.g., WHO, NHS) offering fake cures, grants, or updates, often leading to malware or credential theft.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561868"/>
            <a:ext cx="4196358" cy="4126349"/>
          </a:xfrm>
          <a:prstGeom prst="roundRect">
            <a:avLst>
              <a:gd name="adj" fmla="val 230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525" y="2456259"/>
            <a:ext cx="272177" cy="27217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9923" y="6521648"/>
            <a:ext cx="272177" cy="27217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10775" y="2932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 Scams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010775" y="3422928"/>
            <a:ext cx="345507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Emails mimicking major banks, alerting users to "unusual activity" or "account suspension," directing them to fake login pages to steal credentials.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2025-08-29T16:46:40Z</dcterms:created>
  <dcterms:modified xsi:type="dcterms:W3CDTF">2025-08-29T16:46:40Z</dcterms:modified>
</cp:coreProperties>
</file>